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9"/>
  </p:notesMasterIdLst>
  <p:sldIdLst>
    <p:sldId id="256" r:id="rId2"/>
    <p:sldId id="284" r:id="rId3"/>
    <p:sldId id="289" r:id="rId4"/>
    <p:sldId id="290" r:id="rId5"/>
    <p:sldId id="291" r:id="rId6"/>
    <p:sldId id="292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BFE448-BF25-4F1C-B389-1BF3D59CF7F2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76548-36C1-415A-BF33-1418D36E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42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17A7-0A84-45FF-B83C-04FC6C06101C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150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3617-6AA8-4FF5-9A33-6AA18015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F876-36EC-46B6-87CC-F9930AF81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0BB4-B040-45C6-91E8-CD9A9DAC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C78A-ADD2-4B66-B1E7-94FA576C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CA5A-6CC9-4AE9-90B6-993DAE439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2277-EEFD-401A-91B7-4D25DD38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5977-5C61-434B-A347-E0E3EAF5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AD7A-DBE9-42D9-80AF-2B5463DFA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69CC-BB47-4F25-88C3-F0A1E38C3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8360-CF76-4BF2-9DD6-1ACE6B66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B5AC-9565-4E18-AD6A-27E6E357F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A5F-25DF-4EF4-9946-41CB13668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CA462C0-63E6-43FD-A0AD-A6C40B30B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des@lis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Презентация</a:t>
            </a:r>
          </a:p>
        </p:txBody>
      </p:sp>
      <p:pic>
        <p:nvPicPr>
          <p:cNvPr id="3075" name="Picture 5" descr="emb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508500"/>
            <a:ext cx="4500562" cy="2016125"/>
          </a:xfrm>
          <a:noFill/>
        </p:spPr>
      </p:pic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84763"/>
            <a:ext cx="3240087" cy="720725"/>
          </a:xfrm>
        </p:spPr>
        <p:txBody>
          <a:bodyPr/>
          <a:lstStyle/>
          <a:p>
            <a:pPr eaLnBrk="1" hangingPunct="1"/>
            <a:r>
              <a:rPr lang="ru-RU" sz="3000" dirty="0" smtClean="0"/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658228" cy="244827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ООО «</a:t>
            </a:r>
            <a:r>
              <a:rPr lang="ru-RU" sz="3600" dirty="0" err="1" smtClean="0"/>
              <a:t>Емельянъ</a:t>
            </a:r>
            <a:r>
              <a:rPr lang="ru-RU" sz="3600" dirty="0" smtClean="0"/>
              <a:t> </a:t>
            </a:r>
            <a:r>
              <a:rPr lang="ru-RU" sz="3600" dirty="0" err="1" smtClean="0"/>
              <a:t>Савостинъ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800" dirty="0" smtClean="0"/>
              <a:t>предлагает разработку 2017года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Полотно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ватное перфорированное.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212976"/>
            <a:ext cx="8858312" cy="3430734"/>
          </a:xfrm>
        </p:spPr>
        <p:txBody>
          <a:bodyPr/>
          <a:lstStyle/>
          <a:p>
            <a:r>
              <a:rPr lang="ru-RU" sz="2000" b="1" dirty="0" smtClean="0"/>
              <a:t>Эксклюзивность</a:t>
            </a:r>
          </a:p>
          <a:p>
            <a:r>
              <a:rPr lang="ru-RU" sz="2000" b="1" dirty="0" smtClean="0"/>
              <a:t>Широкая область применения</a:t>
            </a:r>
          </a:p>
          <a:p>
            <a:r>
              <a:rPr lang="ru-RU" sz="2000" b="1" dirty="0" smtClean="0"/>
              <a:t>Нежная, легкая текстура</a:t>
            </a:r>
          </a:p>
          <a:p>
            <a:r>
              <a:rPr lang="ru-RU" sz="2000" b="1" dirty="0" smtClean="0"/>
              <a:t>Легко поглощает жидкость</a:t>
            </a:r>
          </a:p>
          <a:p>
            <a:r>
              <a:rPr lang="ru-RU" sz="2000" b="1" dirty="0" smtClean="0"/>
              <a:t>Не оставляет ворсинок</a:t>
            </a:r>
          </a:p>
          <a:p>
            <a:r>
              <a:rPr lang="ru-RU" sz="2000" b="1" dirty="0" smtClean="0"/>
              <a:t>Отделяется ватными </a:t>
            </a:r>
            <a:r>
              <a:rPr lang="ru-RU" sz="2000" b="1" dirty="0" err="1" smtClean="0"/>
              <a:t>стиками</a:t>
            </a:r>
            <a:r>
              <a:rPr lang="ru-RU" sz="2000" b="1" dirty="0" smtClean="0"/>
              <a:t> размером 4*5 см, 4*10 см, 8*10 см</a:t>
            </a:r>
          </a:p>
          <a:p>
            <a:r>
              <a:rPr lang="ru-RU" sz="2000" b="1" dirty="0" smtClean="0"/>
              <a:t>Для удобства использования ролик упакован в пластиковый диспенсер.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Рисунок 4" descr="IMG_20170913_16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27146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pPr algn="ctr">
              <a:defRPr/>
            </a:pPr>
            <a:r>
              <a:rPr lang="ru-RU" sz="2800" b="1" cap="all" dirty="0" smtClean="0"/>
              <a:t>Рекомендуемая область применения:</a:t>
            </a:r>
            <a:endParaRPr lang="ru-RU" sz="2800" dirty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40768"/>
            <a:ext cx="8286808" cy="5472608"/>
          </a:xfrm>
        </p:spPr>
        <p:txBody>
          <a:bodyPr/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МЕДИЦИНА</a:t>
            </a:r>
          </a:p>
          <a:p>
            <a:pPr algn="ctr">
              <a:buNone/>
            </a:pPr>
            <a:endParaRPr lang="ru-RU" sz="3200" b="1" dirty="0" smtClean="0"/>
          </a:p>
          <a:p>
            <a:r>
              <a:rPr lang="ru-RU" sz="2400" b="1" dirty="0" smtClean="0"/>
              <a:t>Обработка кожного </a:t>
            </a:r>
            <a:r>
              <a:rPr lang="ru-RU" sz="2400" b="1" dirty="0" err="1" smtClean="0"/>
              <a:t>покрова,в</a:t>
            </a:r>
            <a:r>
              <a:rPr lang="ru-RU" sz="2400" b="1" dirty="0" smtClean="0"/>
              <a:t> том числе до и после инъекций</a:t>
            </a:r>
          </a:p>
          <a:p>
            <a:r>
              <a:rPr lang="ru-RU" sz="2400" b="1" dirty="0" smtClean="0"/>
              <a:t>Изготовление повязок и компрессов</a:t>
            </a:r>
          </a:p>
          <a:p>
            <a:pPr algn="ctr">
              <a:buNone/>
            </a:pP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КОСМЕТОЛОГИЯ</a:t>
            </a:r>
          </a:p>
          <a:p>
            <a:r>
              <a:rPr lang="ru-RU" sz="2400" b="1" dirty="0" smtClean="0"/>
              <a:t>Снятие макияжа</a:t>
            </a:r>
          </a:p>
          <a:p>
            <a:r>
              <a:rPr lang="ru-RU" sz="2400" b="1" dirty="0" smtClean="0"/>
              <a:t>Обработка ногтевых пластин</a:t>
            </a:r>
          </a:p>
          <a:p>
            <a:r>
              <a:rPr lang="ru-RU" sz="2400" b="1" dirty="0" smtClean="0"/>
              <a:t>Обработка кожи, до и после инъекций и других косметических процедур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ru-RU" b="1" dirty="0" smtClean="0"/>
              <a:t>Преимущества: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643998" cy="5472608"/>
          </a:xfrm>
        </p:spPr>
        <p:txBody>
          <a:bodyPr/>
          <a:lstStyle/>
          <a:p>
            <a:r>
              <a:rPr lang="ru-RU" sz="3600" dirty="0" smtClean="0"/>
              <a:t>Аналог ватного диска</a:t>
            </a:r>
          </a:p>
          <a:p>
            <a:r>
              <a:rPr lang="ru-RU" sz="3600" dirty="0" smtClean="0"/>
              <a:t>В 2 раза дешевле ватного диска</a:t>
            </a:r>
          </a:p>
          <a:p>
            <a:r>
              <a:rPr lang="ru-RU" sz="3600" dirty="0" smtClean="0"/>
              <a:t>В 100г.ролике в виде </a:t>
            </a:r>
            <a:r>
              <a:rPr lang="ru-RU" sz="3600" dirty="0" err="1" smtClean="0"/>
              <a:t>стиков</a:t>
            </a:r>
            <a:r>
              <a:rPr lang="ru-RU" sz="3600" dirty="0" smtClean="0"/>
              <a:t> 4*5см</a:t>
            </a:r>
          </a:p>
          <a:p>
            <a:r>
              <a:rPr lang="ru-RU" sz="3600" dirty="0" smtClean="0"/>
              <a:t>В 150г.ролике в виде </a:t>
            </a:r>
            <a:r>
              <a:rPr lang="ru-RU" sz="3600" dirty="0" err="1" smtClean="0"/>
              <a:t>стиков</a:t>
            </a:r>
            <a:r>
              <a:rPr lang="ru-RU" sz="3600" dirty="0" smtClean="0"/>
              <a:t> 4*5см</a:t>
            </a:r>
          </a:p>
          <a:p>
            <a:r>
              <a:rPr lang="ru-RU" sz="3600" dirty="0" smtClean="0"/>
              <a:t>Удобство использования</a:t>
            </a:r>
          </a:p>
          <a:p>
            <a:r>
              <a:rPr lang="ru-RU" sz="3600" dirty="0" smtClean="0"/>
              <a:t>Выпускается в двух видах: в пластиковом диспенсере и мягкой п/э упаковке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IMG_20170913_161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0"/>
            <a:ext cx="42862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170913_161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0913_161453.jpg"/>
          <p:cNvPicPr>
            <a:picLocks noChangeAspect="1"/>
          </p:cNvPicPr>
          <p:nvPr/>
        </p:nvPicPr>
        <p:blipFill>
          <a:blip r:embed="rId4" cstate="print"/>
          <a:srcRect t="13044" b="8695"/>
          <a:stretch>
            <a:fillRect/>
          </a:stretch>
        </p:blipFill>
        <p:spPr>
          <a:xfrm>
            <a:off x="714348" y="3786166"/>
            <a:ext cx="77867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70913_16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57232"/>
            <a:ext cx="4572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913_16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1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Приглашаем к сотрудничеству: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Телефон: тел.:(4912) 502-220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моб.:8-905-186-19-91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err="1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2"/>
              </a:rPr>
              <a:t>tdes@list.ru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680</TotalTime>
  <Words>127</Words>
  <Application>Microsoft Office PowerPoint</Application>
  <PresentationFormat>Экран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Пиксел</vt:lpstr>
      <vt:lpstr>Презентация</vt:lpstr>
      <vt:lpstr> ООО «Емельянъ Савостинъ»  предлагает разработку 2017года:  Полотно ватное перфорированное. </vt:lpstr>
      <vt:lpstr>Рекомендуемая область применения:</vt:lpstr>
      <vt:lpstr>Преимущества:</vt:lpstr>
      <vt:lpstr>Презентация PowerPoint</vt:lpstr>
      <vt:lpstr>Презентация PowerPoint</vt:lpstr>
      <vt:lpstr>Приглашаем к сотрудничеству: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Kristusha</dc:creator>
  <cp:lastModifiedBy>Екатерина Владимировна Доронкина</cp:lastModifiedBy>
  <cp:revision>88</cp:revision>
  <dcterms:created xsi:type="dcterms:W3CDTF">2011-08-03T21:45:15Z</dcterms:created>
  <dcterms:modified xsi:type="dcterms:W3CDTF">2024-11-02T06:10:30Z</dcterms:modified>
</cp:coreProperties>
</file>